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67BC6A-D70A-4E86-A948-28C9CA0A2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71B576-0304-4551-A14D-FB616D800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5AA26D-29C5-4DBA-B98C-CF9504DA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3C94-607A-403E-AC6F-06B8B5C2722C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6258A0-8962-4BCF-9953-A6C63CCA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84FE77-3B3B-45ED-B281-E4E76CDD3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6E02-9062-4629-B216-2B9CA381B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537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A1DEAD-5C5C-4DD8-A020-2EB44949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2530C6E-2A16-48F4-95DC-BE84C9C4D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AE914F-212F-4492-AD47-AC0DE5D88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3C94-607A-403E-AC6F-06B8B5C2722C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34573C-E431-4612-8974-174FF4C6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9402A9-3FD5-4FC1-96B4-936F0D031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6E02-9062-4629-B216-2B9CA381B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24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A654342-927D-4BAE-9A34-451CACB0C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80BFFE2-99B7-4196-9E23-0B4124556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CA186B-04ED-4E3D-A080-5B545AFB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3C94-607A-403E-AC6F-06B8B5C2722C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99762D-DC67-4480-9671-5821A5B8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9C09E3-FA98-4760-92BB-5DDA6145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6E02-9062-4629-B216-2B9CA381B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9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19B4D1-C80C-4DF3-B34D-48A8D7518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12FF95-9C74-4611-86C3-77751AE48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1AFC63-2B83-4C69-88EE-531B67D1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3C94-607A-403E-AC6F-06B8B5C2722C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C92CA5-5938-405D-BD88-BD211C60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A619E7-0CDA-48E5-A0AA-1DC6F2E4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6E02-9062-4629-B216-2B9CA381B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125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4897D3-31A6-4ABC-BA70-204D6A586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73BA3D-72E6-4F47-9B08-A5401C04F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B7F277-8DCD-40CF-943E-1C732F53F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3C94-607A-403E-AC6F-06B8B5C2722C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9C644F-891D-4756-9F51-788DC952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3F92AB-18FF-44E5-BFFF-152FD485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6E02-9062-4629-B216-2B9CA381B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655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94B3D1-3420-4902-A2A8-0EF52AF69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C8B08F-5450-4DAE-82BE-2A64E8DED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EA72BF-A992-448E-B076-B65919C07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3A2149-7697-427D-9086-B40453DA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3C94-607A-403E-AC6F-06B8B5C2722C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5B5879-F6A8-4B48-8AD7-150A514F7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42127D-7C01-4337-92C8-5D6E9B6E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6E02-9062-4629-B216-2B9CA381B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309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C5757-EAC7-4958-8614-9F2A18A03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6F6B8C-FEB2-4E97-918C-851462BF8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374E92-45B7-4A57-87A4-CB9E1D7A3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73E7C80-C57D-4FA9-A5D1-C1F1D83573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3CFF9ED-3A92-477A-BC16-DEACEC31E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D11FA1B-68F3-460D-AA3A-B7394ADD9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3C94-607A-403E-AC6F-06B8B5C2722C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28E13F4-8AB1-4B11-8050-5351B5E5E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EFE135-530A-4393-A34F-523E48348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6E02-9062-4629-B216-2B9CA381B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57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66018E-088E-4F6A-B86F-D83F8CD73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6CC1DD1-5FBA-47BF-A909-7B9ADFD3A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3C94-607A-403E-AC6F-06B8B5C2722C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357D6C-1C7B-4353-B651-660E7427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2CF846-CCB2-4B22-8FC3-756E9C06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6E02-9062-4629-B216-2B9CA381B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283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14E51D2-12AA-4928-8AD9-B3679FDD2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3C94-607A-403E-AC6F-06B8B5C2722C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8E192D-5CF4-4AD7-BDE9-31DFE44F8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03C8FD5-7A19-40D0-9CEB-EFA0132CE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6E02-9062-4629-B216-2B9CA381B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85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769D6A-DA4F-468A-8401-BCAAD9E4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CE15F6-A10F-47B6-8532-6B99D9E23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266B65B-A0DA-4D8B-8FC0-5E650BA65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F76E537-AAD8-47EF-AEBB-E28D1524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3C94-607A-403E-AC6F-06B8B5C2722C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7C7422-AB91-4622-A29D-525AC8BDC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D697AC-4571-410C-86E2-2646FAE6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6E02-9062-4629-B216-2B9CA381B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14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13BDA0-D826-4A74-8654-2C41FD1E2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3885FD5-3DE9-43CA-AACE-6264926C4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87F4A3-AF81-403A-BD5E-1DCF42A80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9BE87-3982-4FF7-809A-F55D1F78A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3C94-607A-403E-AC6F-06B8B5C2722C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303917-60D0-464F-A045-ABFB8C97A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7A191A-27BF-4C2F-91B2-41D56840F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6E02-9062-4629-B216-2B9CA381B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57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149EF21-9735-422F-B8D4-7009DB4E6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DF4B11-FDA8-4F3F-873A-AD0A70908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995B46-6185-4706-BC52-B54D3E73F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53C94-607A-403E-AC6F-06B8B5C2722C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728882-2617-4226-B601-5C5C02B661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F6DAC1-1C8C-4A1A-BBCD-26E59137C4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D6E02-9062-4629-B216-2B9CA381B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194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D4DDF91F-1F5A-41A1-8E0F-30790B1572A8}"/>
              </a:ext>
            </a:extLst>
          </p:cNvPr>
          <p:cNvGrpSpPr/>
          <p:nvPr/>
        </p:nvGrpSpPr>
        <p:grpSpPr>
          <a:xfrm>
            <a:off x="2317390" y="240029"/>
            <a:ext cx="9170181" cy="6007035"/>
            <a:chOff x="2317390" y="240029"/>
            <a:chExt cx="9170181" cy="600703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xmlns="" id="{5D76B4DD-815B-4F10-B8CC-3DBD46787330}"/>
                </a:ext>
              </a:extLst>
            </p:cNvPr>
            <p:cNvGrpSpPr/>
            <p:nvPr/>
          </p:nvGrpSpPr>
          <p:grpSpPr>
            <a:xfrm>
              <a:off x="2344668" y="1171128"/>
              <a:ext cx="9142903" cy="5075936"/>
              <a:chOff x="1468368" y="1171128"/>
              <a:chExt cx="9142903" cy="5075936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xmlns="" id="{50D92E9F-E45A-49FB-8DCC-F1958C3247C8}"/>
                  </a:ext>
                </a:extLst>
              </p:cNvPr>
              <p:cNvGrpSpPr/>
              <p:nvPr/>
            </p:nvGrpSpPr>
            <p:grpSpPr>
              <a:xfrm>
                <a:off x="1468368" y="1171128"/>
                <a:ext cx="9142903" cy="4900920"/>
                <a:chOff x="1468368" y="1171128"/>
                <a:chExt cx="9142903" cy="490092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xmlns="" id="{9950C7C3-1EF1-4367-8AA6-2B2D68143E4B}"/>
                    </a:ext>
                  </a:extLst>
                </p:cNvPr>
                <p:cNvSpPr/>
                <p:nvPr/>
              </p:nvSpPr>
              <p:spPr>
                <a:xfrm>
                  <a:off x="3161994" y="1178302"/>
                  <a:ext cx="1663646" cy="810164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xmlns="" id="{F5753E97-3F5E-4B72-9A24-CAF7503A928B}"/>
                    </a:ext>
                  </a:extLst>
                </p:cNvPr>
                <p:cNvSpPr/>
                <p:nvPr/>
              </p:nvSpPr>
              <p:spPr>
                <a:xfrm rot="5400000">
                  <a:off x="1651960" y="1826060"/>
                  <a:ext cx="799777" cy="1123435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xmlns="" id="{418378C9-35E3-4E42-823C-C8CCC31061A3}"/>
                    </a:ext>
                  </a:extLst>
                </p:cNvPr>
                <p:cNvGrpSpPr/>
                <p:nvPr/>
              </p:nvGrpSpPr>
              <p:grpSpPr>
                <a:xfrm>
                  <a:off x="1468368" y="2794933"/>
                  <a:ext cx="1137943" cy="3199327"/>
                  <a:chOff x="1468368" y="2794933"/>
                  <a:chExt cx="1137943" cy="3199327"/>
                </a:xfrm>
              </p:grpSpPr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xmlns="" id="{BF5F487F-A867-4226-903A-E47F90389AC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629096" y="2648713"/>
                    <a:ext cx="830996" cy="1123435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xmlns="" id="{F08F2484-6DC6-4D6F-B4F6-E34EC563CDD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641769" y="3456115"/>
                    <a:ext cx="791141" cy="1123435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Rectangle 15">
                    <a:extLst>
                      <a:ext uri="{FF2B5EF4-FFF2-40B4-BE49-F238E27FC236}">
                        <a16:creationId xmlns:a16="http://schemas.microsoft.com/office/drawing/2014/main" xmlns="" id="{1AABD5B0-AF6D-4B47-9EAF-F76E7BDF29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641769" y="4239895"/>
                    <a:ext cx="791142" cy="1123435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xmlns="" id="{2B4263D0-69D4-4510-8167-92D7BA4B199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634515" y="5036971"/>
                    <a:ext cx="791142" cy="1123435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pic>
              <p:nvPicPr>
                <p:cNvPr id="21" name="Picture 20">
                  <a:extLst>
                    <a:ext uri="{FF2B5EF4-FFF2-40B4-BE49-F238E27FC236}">
                      <a16:creationId xmlns:a16="http://schemas.microsoft.com/office/drawing/2014/main" xmlns="" id="{70A24083-0C02-4D59-A93D-80B066CA17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452425" y="2829484"/>
                  <a:ext cx="1152244" cy="3231160"/>
                </a:xfrm>
                <a:prstGeom prst="rect">
                  <a:avLst/>
                </a:prstGeom>
              </p:spPr>
            </p:pic>
            <p:pic>
              <p:nvPicPr>
                <p:cNvPr id="22" name="Picture 21">
                  <a:extLst>
                    <a:ext uri="{FF2B5EF4-FFF2-40B4-BE49-F238E27FC236}">
                      <a16:creationId xmlns:a16="http://schemas.microsoft.com/office/drawing/2014/main" xmlns="" id="{EA857473-5E25-44CD-A90B-4139BD74E3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477317" y="2037319"/>
                  <a:ext cx="1133954" cy="799778"/>
                </a:xfrm>
                <a:prstGeom prst="rect">
                  <a:avLst/>
                </a:prstGeom>
              </p:spPr>
            </p:pic>
            <p:pic>
              <p:nvPicPr>
                <p:cNvPr id="23" name="Picture 22">
                  <a:extLst>
                    <a:ext uri="{FF2B5EF4-FFF2-40B4-BE49-F238E27FC236}">
                      <a16:creationId xmlns:a16="http://schemas.microsoft.com/office/drawing/2014/main" xmlns="" id="{0ECB4549-25A1-4BEB-8EEF-5EDFDEC3486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934726" y="1214195"/>
                  <a:ext cx="1676545" cy="816935"/>
                </a:xfrm>
                <a:prstGeom prst="rect">
                  <a:avLst/>
                </a:prstGeom>
              </p:spPr>
            </p:pic>
            <p:pic>
              <p:nvPicPr>
                <p:cNvPr id="24" name="Picture 23">
                  <a:extLst>
                    <a:ext uri="{FF2B5EF4-FFF2-40B4-BE49-F238E27FC236}">
                      <a16:creationId xmlns:a16="http://schemas.microsoft.com/office/drawing/2014/main" xmlns="" id="{30E9E85F-8664-4A5B-AE79-6A75E8CB096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271512" y="1214194"/>
                  <a:ext cx="1676545" cy="816935"/>
                </a:xfrm>
                <a:prstGeom prst="rect">
                  <a:avLst/>
                </a:prstGeom>
              </p:spPr>
            </p:pic>
            <p:pic>
              <p:nvPicPr>
                <p:cNvPr id="25" name="Picture 24">
                  <a:extLst>
                    <a:ext uri="{FF2B5EF4-FFF2-40B4-BE49-F238E27FC236}">
                      <a16:creationId xmlns:a16="http://schemas.microsoft.com/office/drawing/2014/main" xmlns="" id="{2E375D43-B7FB-4B15-920E-7303A9D7D4F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484911" y="1171128"/>
                  <a:ext cx="1676545" cy="816935"/>
                </a:xfrm>
                <a:prstGeom prst="rect">
                  <a:avLst/>
                </a:prstGeom>
              </p:spPr>
            </p:pic>
            <p:pic>
              <p:nvPicPr>
                <p:cNvPr id="28" name="Picture 27">
                  <a:extLst>
                    <a:ext uri="{FF2B5EF4-FFF2-40B4-BE49-F238E27FC236}">
                      <a16:creationId xmlns:a16="http://schemas.microsoft.com/office/drawing/2014/main" xmlns="" id="{6BEF11DC-0D14-484F-B567-0109DFB135B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691077" y="2832470"/>
                  <a:ext cx="1152244" cy="3225064"/>
                </a:xfrm>
                <a:prstGeom prst="rect">
                  <a:avLst/>
                </a:prstGeom>
              </p:spPr>
            </p:pic>
            <p:pic>
              <p:nvPicPr>
                <p:cNvPr id="29" name="Picture 28">
                  <a:extLst>
                    <a:ext uri="{FF2B5EF4-FFF2-40B4-BE49-F238E27FC236}">
                      <a16:creationId xmlns:a16="http://schemas.microsoft.com/office/drawing/2014/main" xmlns="" id="{7E93DD2A-6BD9-4970-9E79-D826BFD5E3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363191" y="2846984"/>
                  <a:ext cx="1152244" cy="3225064"/>
                </a:xfrm>
                <a:prstGeom prst="rect">
                  <a:avLst/>
                </a:prstGeom>
              </p:spPr>
            </p:pic>
          </p:grp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9966EB7C-7F7E-4C74-B398-C993C850D122}"/>
                  </a:ext>
                </a:extLst>
              </p:cNvPr>
              <p:cNvSpPr txBox="1"/>
              <p:nvPr/>
            </p:nvSpPr>
            <p:spPr>
              <a:xfrm>
                <a:off x="5617439" y="1437995"/>
                <a:ext cx="957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LIBRARY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A8A4168B-ADF9-44CE-8710-EC429B7CA06A}"/>
                  </a:ext>
                </a:extLst>
              </p:cNvPr>
              <p:cNvSpPr txBox="1"/>
              <p:nvPr/>
            </p:nvSpPr>
            <p:spPr>
              <a:xfrm>
                <a:off x="3033487" y="2754541"/>
                <a:ext cx="276596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SOUTH</a:t>
                </a:r>
              </a:p>
              <a:p>
                <a:r>
                  <a:rPr lang="en-US" sz="1200" dirty="0"/>
                  <a:t> WIING </a:t>
                </a:r>
              </a:p>
              <a:p>
                <a:endParaRPr lang="en-US" sz="1200" dirty="0"/>
              </a:p>
              <a:p>
                <a:r>
                  <a:rPr lang="en-US" sz="1200" dirty="0"/>
                  <a:t>HALLWAY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1A16566F-B0D2-47E4-A52F-D08B72FEBF91}"/>
                  </a:ext>
                </a:extLst>
              </p:cNvPr>
              <p:cNvSpPr txBox="1"/>
              <p:nvPr/>
            </p:nvSpPr>
            <p:spPr>
              <a:xfrm>
                <a:off x="8860973" y="2830744"/>
                <a:ext cx="210457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NORTH</a:t>
                </a:r>
              </a:p>
              <a:p>
                <a:r>
                  <a:rPr lang="en-US" sz="1200" dirty="0"/>
                  <a:t>  WING</a:t>
                </a:r>
              </a:p>
              <a:p>
                <a:r>
                  <a:rPr lang="en-US" sz="1200" dirty="0"/>
                  <a:t>  HALLWAY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70883CDC-DBB3-4AC3-A8A3-34FEF8926544}"/>
                  </a:ext>
                </a:extLst>
              </p:cNvPr>
              <p:cNvSpPr txBox="1"/>
              <p:nvPr/>
            </p:nvSpPr>
            <p:spPr>
              <a:xfrm>
                <a:off x="6096001" y="3545682"/>
                <a:ext cx="327606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COURTYARD</a:t>
                </a:r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xmlns="" id="{ADEC35E2-9A5E-4671-9F33-60D1429EA1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33260" y="2837097"/>
                <a:ext cx="1099086" cy="17507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xmlns="" id="{71CE65FB-42AC-4F69-B9D4-BA63A85119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23607" y="2846984"/>
                <a:ext cx="939585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xmlns="" id="{30F0A575-3775-4F75-A96F-9EF3FE128C70}"/>
                  </a:ext>
                </a:extLst>
              </p:cNvPr>
              <p:cNvCxnSpPr/>
              <p:nvPr/>
            </p:nvCxnSpPr>
            <p:spPr>
              <a:xfrm>
                <a:off x="6423607" y="2754541"/>
                <a:ext cx="0" cy="19820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xmlns="" id="{2DF443E8-5C0D-400F-9BE7-A7F2944D7428}"/>
                  </a:ext>
                </a:extLst>
              </p:cNvPr>
              <p:cNvCxnSpPr/>
              <p:nvPr/>
            </p:nvCxnSpPr>
            <p:spPr>
              <a:xfrm>
                <a:off x="5932346" y="2754541"/>
                <a:ext cx="0" cy="2172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D8AC24FA-FED5-4841-B71D-9EDA5999E1C4}"/>
                </a:ext>
              </a:extLst>
            </p:cNvPr>
            <p:cNvSpPr txBox="1"/>
            <p:nvPr/>
          </p:nvSpPr>
          <p:spPr>
            <a:xfrm>
              <a:off x="5166634" y="509700"/>
              <a:ext cx="33161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u="sng" dirty="0"/>
                <a:t>WONDERLAND CONFERENCE CENTER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B0E02C4C-B0F6-46C3-A3ED-EF700E67A2D4}"/>
                </a:ext>
              </a:extLst>
            </p:cNvPr>
            <p:cNvSpPr txBox="1"/>
            <p:nvPr/>
          </p:nvSpPr>
          <p:spPr>
            <a:xfrm>
              <a:off x="5386533" y="240029"/>
              <a:ext cx="26222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PRIVATE – 2 TWIN BEDS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1A521A2A-75E8-40F8-86BF-FC1A602012F0}"/>
                </a:ext>
              </a:extLst>
            </p:cNvPr>
            <p:cNvSpPr txBox="1"/>
            <p:nvPr/>
          </p:nvSpPr>
          <p:spPr>
            <a:xfrm>
              <a:off x="2317390" y="785527"/>
              <a:ext cx="91532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ROOM OUTLINE FOR NORTH AND SOUTH WINGS</a:t>
              </a: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D42EB751-CCAD-4E33-9036-0CFC1B7F35B2}"/>
                </a:ext>
              </a:extLst>
            </p:cNvPr>
            <p:cNvCxnSpPr>
              <a:cxnSpLocks/>
            </p:cNvCxnSpPr>
            <p:nvPr/>
          </p:nvCxnSpPr>
          <p:spPr>
            <a:xfrm>
              <a:off x="5709560" y="1178302"/>
              <a:ext cx="957121" cy="1750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xmlns="" id="{661B2647-3FCE-4C81-AC18-A7DEBD96BCF2}"/>
                </a:ext>
              </a:extLst>
            </p:cNvPr>
            <p:cNvCxnSpPr/>
            <p:nvPr/>
          </p:nvCxnSpPr>
          <p:spPr>
            <a:xfrm flipH="1">
              <a:off x="7299907" y="1214194"/>
              <a:ext cx="84790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xmlns="" id="{1AE10B62-C1F1-4731-839A-ABCCA30A9BB8}"/>
                </a:ext>
              </a:extLst>
            </p:cNvPr>
            <p:cNvCxnSpPr/>
            <p:nvPr/>
          </p:nvCxnSpPr>
          <p:spPr>
            <a:xfrm>
              <a:off x="7299907" y="1124664"/>
              <a:ext cx="0" cy="1897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xmlns="" id="{67BEC774-F7CD-4397-A563-F4F04BD108BD}"/>
                </a:ext>
              </a:extLst>
            </p:cNvPr>
            <p:cNvCxnSpPr/>
            <p:nvPr/>
          </p:nvCxnSpPr>
          <p:spPr>
            <a:xfrm>
              <a:off x="6666681" y="1152373"/>
              <a:ext cx="0" cy="1786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5780463-0773-4C50-814E-197E57C042F2}"/>
              </a:ext>
            </a:extLst>
          </p:cNvPr>
          <p:cNvSpPr txBox="1"/>
          <p:nvPr/>
        </p:nvSpPr>
        <p:spPr>
          <a:xfrm>
            <a:off x="11095102" y="5592716"/>
            <a:ext cx="343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4FF26818-629E-4F71-A775-38CAC14E7D49}"/>
              </a:ext>
            </a:extLst>
          </p:cNvPr>
          <p:cNvSpPr txBox="1"/>
          <p:nvPr/>
        </p:nvSpPr>
        <p:spPr>
          <a:xfrm>
            <a:off x="11133202" y="4906916"/>
            <a:ext cx="343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BE660B73-02EE-4EEC-89C2-87B47C36FAA9}"/>
              </a:ext>
            </a:extLst>
          </p:cNvPr>
          <p:cNvSpPr txBox="1"/>
          <p:nvPr/>
        </p:nvSpPr>
        <p:spPr>
          <a:xfrm>
            <a:off x="11120502" y="4106816"/>
            <a:ext cx="343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E7934445-DF12-4D6D-9AF0-6DB279251EA3}"/>
              </a:ext>
            </a:extLst>
          </p:cNvPr>
          <p:cNvSpPr txBox="1"/>
          <p:nvPr/>
        </p:nvSpPr>
        <p:spPr>
          <a:xfrm>
            <a:off x="11143647" y="3283484"/>
            <a:ext cx="343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E7832BA2-DAD8-414C-86F0-91B58EA65528}"/>
              </a:ext>
            </a:extLst>
          </p:cNvPr>
          <p:cNvSpPr txBox="1"/>
          <p:nvPr/>
        </p:nvSpPr>
        <p:spPr>
          <a:xfrm>
            <a:off x="11156347" y="2445284"/>
            <a:ext cx="343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FAE83D0-EC5C-4F5A-8146-37AED253B4B9}"/>
              </a:ext>
            </a:extLst>
          </p:cNvPr>
          <p:cNvSpPr txBox="1"/>
          <p:nvPr/>
        </p:nvSpPr>
        <p:spPr>
          <a:xfrm>
            <a:off x="11133202" y="1667632"/>
            <a:ext cx="343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E0576A7-9EC1-481D-93CB-906BF15E4DF2}"/>
              </a:ext>
            </a:extLst>
          </p:cNvPr>
          <p:cNvSpPr txBox="1"/>
          <p:nvPr/>
        </p:nvSpPr>
        <p:spPr>
          <a:xfrm>
            <a:off x="9454656" y="1655583"/>
            <a:ext cx="343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DA1B922-D73C-473C-9783-F0916530442D}"/>
              </a:ext>
            </a:extLst>
          </p:cNvPr>
          <p:cNvSpPr txBox="1"/>
          <p:nvPr/>
        </p:nvSpPr>
        <p:spPr>
          <a:xfrm>
            <a:off x="9105899" y="3347884"/>
            <a:ext cx="39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98C37CE-B27A-4E85-B0C0-4726F097C9FE}"/>
              </a:ext>
            </a:extLst>
          </p:cNvPr>
          <p:cNvSpPr txBox="1"/>
          <p:nvPr/>
        </p:nvSpPr>
        <p:spPr>
          <a:xfrm>
            <a:off x="2387599" y="1107795"/>
            <a:ext cx="874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Beds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1392CA10-BD32-4787-99F8-C50F45D6AB74}"/>
              </a:ext>
            </a:extLst>
          </p:cNvPr>
          <p:cNvSpPr txBox="1"/>
          <p:nvPr/>
        </p:nvSpPr>
        <p:spPr>
          <a:xfrm>
            <a:off x="4025899" y="1120495"/>
            <a:ext cx="874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Beds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6F329902-74A3-4B8C-9967-17E4F4BA2F14}"/>
              </a:ext>
            </a:extLst>
          </p:cNvPr>
          <p:cNvSpPr txBox="1"/>
          <p:nvPr/>
        </p:nvSpPr>
        <p:spPr>
          <a:xfrm>
            <a:off x="8141318" y="1184066"/>
            <a:ext cx="874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Beds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13DC3570-26A9-44FC-970D-49E338C421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96329" y="1187055"/>
            <a:ext cx="926672" cy="49991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96D61FA-5B9F-46C2-A3D4-0F16A8F52338}"/>
              </a:ext>
            </a:extLst>
          </p:cNvPr>
          <p:cNvSpPr txBox="1"/>
          <p:nvPr/>
        </p:nvSpPr>
        <p:spPr>
          <a:xfrm>
            <a:off x="9007583" y="4119714"/>
            <a:ext cx="39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A020FB64-164B-42A5-8CE9-A8B0A2132875}"/>
              </a:ext>
            </a:extLst>
          </p:cNvPr>
          <p:cNvSpPr txBox="1"/>
          <p:nvPr/>
        </p:nvSpPr>
        <p:spPr>
          <a:xfrm>
            <a:off x="8948588" y="4916122"/>
            <a:ext cx="49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6D209725-9E78-466E-B648-164C61041916}"/>
              </a:ext>
            </a:extLst>
          </p:cNvPr>
          <p:cNvSpPr txBox="1"/>
          <p:nvPr/>
        </p:nvSpPr>
        <p:spPr>
          <a:xfrm>
            <a:off x="8938760" y="5687960"/>
            <a:ext cx="49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EE011647-F5F6-4F0A-95AF-EEF6BD7094C8}"/>
              </a:ext>
            </a:extLst>
          </p:cNvPr>
          <p:cNvSpPr txBox="1"/>
          <p:nvPr/>
        </p:nvSpPr>
        <p:spPr>
          <a:xfrm>
            <a:off x="5266405" y="5673190"/>
            <a:ext cx="49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A14AD5E-450A-4701-88AA-091A2E5D28E6}"/>
              </a:ext>
            </a:extLst>
          </p:cNvPr>
          <p:cNvSpPr txBox="1"/>
          <p:nvPr/>
        </p:nvSpPr>
        <p:spPr>
          <a:xfrm>
            <a:off x="5295909" y="4876798"/>
            <a:ext cx="49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9929FD7B-BD61-42BC-94D4-9B8FA01CFBD0}"/>
              </a:ext>
            </a:extLst>
          </p:cNvPr>
          <p:cNvSpPr txBox="1"/>
          <p:nvPr/>
        </p:nvSpPr>
        <p:spPr>
          <a:xfrm>
            <a:off x="5295909" y="4090184"/>
            <a:ext cx="49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AE1D04B7-774C-4DCF-A959-4171D9EE62CE}"/>
              </a:ext>
            </a:extLst>
          </p:cNvPr>
          <p:cNvSpPr txBox="1"/>
          <p:nvPr/>
        </p:nvSpPr>
        <p:spPr>
          <a:xfrm>
            <a:off x="5325405" y="3328213"/>
            <a:ext cx="49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4DBF4825-D92C-49DF-87C4-10EE10091BB5}"/>
              </a:ext>
            </a:extLst>
          </p:cNvPr>
          <p:cNvSpPr txBox="1"/>
          <p:nvPr/>
        </p:nvSpPr>
        <p:spPr>
          <a:xfrm>
            <a:off x="5278744" y="1681542"/>
            <a:ext cx="49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55508027-0821-478B-8DDC-2C7C8DEFD0E8}"/>
              </a:ext>
            </a:extLst>
          </p:cNvPr>
          <p:cNvSpPr txBox="1"/>
          <p:nvPr/>
        </p:nvSpPr>
        <p:spPr>
          <a:xfrm>
            <a:off x="3604330" y="1606153"/>
            <a:ext cx="49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257BABA1-9D50-446D-80B9-FDE457428F15}"/>
              </a:ext>
            </a:extLst>
          </p:cNvPr>
          <p:cNvSpPr txBox="1"/>
          <p:nvPr/>
        </p:nvSpPr>
        <p:spPr>
          <a:xfrm>
            <a:off x="3044322" y="2433485"/>
            <a:ext cx="49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0F0D8621-8AE1-458E-AEA4-0CCE7E75CF18}"/>
              </a:ext>
            </a:extLst>
          </p:cNvPr>
          <p:cNvSpPr txBox="1"/>
          <p:nvPr/>
        </p:nvSpPr>
        <p:spPr>
          <a:xfrm>
            <a:off x="3073822" y="3259393"/>
            <a:ext cx="49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7A6D0D96-0CB3-431C-A87A-8A3E6883B310}"/>
              </a:ext>
            </a:extLst>
          </p:cNvPr>
          <p:cNvSpPr txBox="1"/>
          <p:nvPr/>
        </p:nvSpPr>
        <p:spPr>
          <a:xfrm>
            <a:off x="3044318" y="4100047"/>
            <a:ext cx="49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240E0298-181A-4A10-AE1D-D99F3DA9E3E5}"/>
              </a:ext>
            </a:extLst>
          </p:cNvPr>
          <p:cNvSpPr txBox="1"/>
          <p:nvPr/>
        </p:nvSpPr>
        <p:spPr>
          <a:xfrm>
            <a:off x="3059070" y="4822711"/>
            <a:ext cx="49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3E7ADFD7-CBEB-405D-BFD1-C95D0E792AEA}"/>
              </a:ext>
            </a:extLst>
          </p:cNvPr>
          <p:cNvSpPr txBox="1"/>
          <p:nvPr/>
        </p:nvSpPr>
        <p:spPr>
          <a:xfrm>
            <a:off x="3029570" y="5648632"/>
            <a:ext cx="49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xmlns="" val="112759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917AD5C6-C36C-45CA-9A52-B131C2AE18E2}"/>
              </a:ext>
            </a:extLst>
          </p:cNvPr>
          <p:cNvGrpSpPr/>
          <p:nvPr/>
        </p:nvGrpSpPr>
        <p:grpSpPr>
          <a:xfrm>
            <a:off x="1161142" y="877259"/>
            <a:ext cx="10007600" cy="1102532"/>
            <a:chOff x="1193800" y="1094979"/>
            <a:chExt cx="10007600" cy="110253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3B8156AC-99A8-48F7-94D2-7CDF2BA4D711}"/>
                </a:ext>
              </a:extLst>
            </p:cNvPr>
            <p:cNvSpPr/>
            <p:nvPr/>
          </p:nvSpPr>
          <p:spPr>
            <a:xfrm>
              <a:off x="1193800" y="1110732"/>
              <a:ext cx="1663700" cy="107890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E1AF592A-4A7F-4EB0-9BBD-EF06828E354A}"/>
                </a:ext>
              </a:extLst>
            </p:cNvPr>
            <p:cNvSpPr/>
            <p:nvPr/>
          </p:nvSpPr>
          <p:spPr>
            <a:xfrm>
              <a:off x="2857500" y="1110732"/>
              <a:ext cx="1663700" cy="107890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679FE407-EE96-46FE-B662-5BC38574E32E}"/>
                </a:ext>
              </a:extLst>
            </p:cNvPr>
            <p:cNvSpPr/>
            <p:nvPr/>
          </p:nvSpPr>
          <p:spPr>
            <a:xfrm>
              <a:off x="4521200" y="1110732"/>
              <a:ext cx="1663700" cy="107890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30F2E2B4-094D-4ED2-ACF2-DE97BE827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84755" y="1110732"/>
              <a:ext cx="1676545" cy="108677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4BA7645E-C523-4A3B-A610-2D3D529409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61300" y="1102855"/>
              <a:ext cx="1676545" cy="108677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E38743C5-030D-4A92-A5EE-2A4D8F2D91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4855" y="1094979"/>
              <a:ext cx="1676545" cy="1086779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7A7DFF79-EF9B-4721-800E-569D8ECAB6D6}"/>
                </a:ext>
              </a:extLst>
            </p:cNvPr>
            <p:cNvSpPr txBox="1"/>
            <p:nvPr/>
          </p:nvSpPr>
          <p:spPr>
            <a:xfrm>
              <a:off x="2298627" y="1493384"/>
              <a:ext cx="1092055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SHARED BATHROOM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7496782C-E33E-49B1-9197-B1538127B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14465" y="1475821"/>
              <a:ext cx="1103472" cy="356599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94400F4E-2388-4A90-93F7-5C0BA1C11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41720" y="1475821"/>
              <a:ext cx="1103472" cy="356599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6468F54E-1415-4D7A-85FE-DB33658777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246" y="2443729"/>
            <a:ext cx="10016596" cy="109737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B524236-0C2F-477A-8FF3-BEC97BE56417}"/>
              </a:ext>
            </a:extLst>
          </p:cNvPr>
          <p:cNvSpPr txBox="1"/>
          <p:nvPr/>
        </p:nvSpPr>
        <p:spPr>
          <a:xfrm>
            <a:off x="1193800" y="370113"/>
            <a:ext cx="932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ROOM OUTLINE FOR EAST WING – FIRST &amp; SECOND FLOOR ASSIGNMENT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A079AE02-B6AC-4497-9354-B25FDF31A59E}"/>
              </a:ext>
            </a:extLst>
          </p:cNvPr>
          <p:cNvGrpSpPr/>
          <p:nvPr/>
        </p:nvGrpSpPr>
        <p:grpSpPr>
          <a:xfrm>
            <a:off x="1164776" y="2076990"/>
            <a:ext cx="10036624" cy="307777"/>
            <a:chOff x="1164776" y="2076990"/>
            <a:chExt cx="10036624" cy="30777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9FA5760F-782E-416B-BD1F-9808CA0396AB}"/>
                </a:ext>
              </a:extLst>
            </p:cNvPr>
            <p:cNvSpPr txBox="1"/>
            <p:nvPr/>
          </p:nvSpPr>
          <p:spPr>
            <a:xfrm>
              <a:off x="3995057" y="2076990"/>
              <a:ext cx="441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EAST WING – FIRST FLOOR HALLWAY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DE468DAA-AC15-491F-9734-1128CA43F7B4}"/>
                </a:ext>
              </a:extLst>
            </p:cNvPr>
            <p:cNvSpPr txBox="1"/>
            <p:nvPr/>
          </p:nvSpPr>
          <p:spPr>
            <a:xfrm>
              <a:off x="1611012" y="2107618"/>
              <a:ext cx="13752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TO DINING ROOM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3F9C4691-19F4-4B7C-8F7C-28DA1006CF32}"/>
                </a:ext>
              </a:extLst>
            </p:cNvPr>
            <p:cNvSpPr txBox="1"/>
            <p:nvPr/>
          </p:nvSpPr>
          <p:spPr>
            <a:xfrm>
              <a:off x="9796635" y="2097735"/>
              <a:ext cx="8931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EXIT DOOR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xmlns="" id="{F10C0127-E104-44B4-ACB2-C5336CF89763}"/>
                </a:ext>
              </a:extLst>
            </p:cNvPr>
            <p:cNvCxnSpPr/>
            <p:nvPr/>
          </p:nvCxnSpPr>
          <p:spPr>
            <a:xfrm flipH="1" flipV="1">
              <a:off x="1164776" y="2216311"/>
              <a:ext cx="435428" cy="145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xmlns="" id="{0D0EB31A-0D53-4921-BA51-46FEC2E1BD7E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>
              <a:off x="10689772" y="2236235"/>
              <a:ext cx="5116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DA400925-ED3C-4DF1-8E01-676D8137A3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6409" y="4043004"/>
            <a:ext cx="10022693" cy="109737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ADAEE935-F61C-4C39-BC7C-69AA452F3F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703" y="5589315"/>
            <a:ext cx="10022693" cy="1097375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0C89F302-5A9F-4FC7-88F3-34041A262BB8}"/>
              </a:ext>
            </a:extLst>
          </p:cNvPr>
          <p:cNvGrpSpPr/>
          <p:nvPr/>
        </p:nvGrpSpPr>
        <p:grpSpPr>
          <a:xfrm>
            <a:off x="1058603" y="5242892"/>
            <a:ext cx="10036624" cy="312984"/>
            <a:chOff x="1164776" y="2122710"/>
            <a:chExt cx="10036624" cy="31298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E39AE031-FCE2-49DE-9422-3753FAD69FF3}"/>
                </a:ext>
              </a:extLst>
            </p:cNvPr>
            <p:cNvSpPr txBox="1"/>
            <p:nvPr/>
          </p:nvSpPr>
          <p:spPr>
            <a:xfrm>
              <a:off x="3995057" y="2122710"/>
              <a:ext cx="441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EAST WING – SECOND FLOOR HALLWAY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9840E804-7DBA-496D-9865-A71415EDD2D8}"/>
                </a:ext>
              </a:extLst>
            </p:cNvPr>
            <p:cNvSpPr txBox="1"/>
            <p:nvPr/>
          </p:nvSpPr>
          <p:spPr>
            <a:xfrm>
              <a:off x="9796635" y="2158695"/>
              <a:ext cx="8931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EXIT DOOR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xmlns="" id="{A4675B16-2D5B-48C3-86A2-FC660288750E}"/>
                </a:ext>
              </a:extLst>
            </p:cNvPr>
            <p:cNvCxnSpPr/>
            <p:nvPr/>
          </p:nvCxnSpPr>
          <p:spPr>
            <a:xfrm flipH="1" flipV="1">
              <a:off x="1164776" y="2262031"/>
              <a:ext cx="435428" cy="145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xmlns="" id="{6C1E8CE4-9D67-430A-852B-39D47935E62B}"/>
                </a:ext>
              </a:extLst>
            </p:cNvPr>
            <p:cNvCxnSpPr>
              <a:cxnSpLocks/>
              <a:stCxn id="39" idx="3"/>
            </p:cNvCxnSpPr>
            <p:nvPr/>
          </p:nvCxnSpPr>
          <p:spPr>
            <a:xfrm>
              <a:off x="10689772" y="2297195"/>
              <a:ext cx="5116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ED29BAE3-8147-4289-B831-1A78B9CC62BE}"/>
              </a:ext>
            </a:extLst>
          </p:cNvPr>
          <p:cNvSpPr txBox="1"/>
          <p:nvPr/>
        </p:nvSpPr>
        <p:spPr>
          <a:xfrm>
            <a:off x="1543085" y="5258279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TO 2</a:t>
            </a:r>
            <a:r>
              <a:rPr lang="en-US" sz="1200" b="1" baseline="30000" dirty="0"/>
              <a:t>ND</a:t>
            </a:r>
            <a:r>
              <a:rPr lang="en-US" sz="1200" b="1" dirty="0"/>
              <a:t> FLOOR CHAPEL/CONF.RM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F289FDA2-3F39-4413-96A7-A1CF9505479B}"/>
              </a:ext>
            </a:extLst>
          </p:cNvPr>
          <p:cNvCxnSpPr/>
          <p:nvPr/>
        </p:nvCxnSpPr>
        <p:spPr>
          <a:xfrm>
            <a:off x="1084653" y="3779520"/>
            <a:ext cx="1001964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58F7E12-E168-48EF-8B2F-51679229A5F2}"/>
              </a:ext>
            </a:extLst>
          </p:cNvPr>
          <p:cNvSpPr txBox="1"/>
          <p:nvPr/>
        </p:nvSpPr>
        <p:spPr>
          <a:xfrm>
            <a:off x="2296521" y="1682814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3F9C11D-7228-49F5-864D-80B67514CC01}"/>
              </a:ext>
            </a:extLst>
          </p:cNvPr>
          <p:cNvSpPr txBox="1"/>
          <p:nvPr/>
        </p:nvSpPr>
        <p:spPr>
          <a:xfrm>
            <a:off x="3964460" y="1691276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BE345606-E3A4-472F-A495-B443C4B40A78}"/>
              </a:ext>
            </a:extLst>
          </p:cNvPr>
          <p:cNvSpPr txBox="1"/>
          <p:nvPr/>
        </p:nvSpPr>
        <p:spPr>
          <a:xfrm>
            <a:off x="5623926" y="1691275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173F2771-AEAE-4361-8C44-D593F2467CFF}"/>
              </a:ext>
            </a:extLst>
          </p:cNvPr>
          <p:cNvSpPr txBox="1"/>
          <p:nvPr/>
        </p:nvSpPr>
        <p:spPr>
          <a:xfrm>
            <a:off x="7283392" y="1682814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E5C7E354-74D1-4639-8F79-7C3164F0D2A0}"/>
              </a:ext>
            </a:extLst>
          </p:cNvPr>
          <p:cNvSpPr txBox="1"/>
          <p:nvPr/>
        </p:nvSpPr>
        <p:spPr>
          <a:xfrm>
            <a:off x="3908245" y="2376245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103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5FF6D3E-5A07-4861-9309-EA250748F196}"/>
              </a:ext>
            </a:extLst>
          </p:cNvPr>
          <p:cNvSpPr txBox="1"/>
          <p:nvPr/>
        </p:nvSpPr>
        <p:spPr>
          <a:xfrm>
            <a:off x="5576365" y="2383435"/>
            <a:ext cx="592795" cy="205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963E5E3C-6125-494B-8D92-1B423E29F3D5}"/>
              </a:ext>
            </a:extLst>
          </p:cNvPr>
          <p:cNvSpPr txBox="1"/>
          <p:nvPr/>
        </p:nvSpPr>
        <p:spPr>
          <a:xfrm>
            <a:off x="2257389" y="2382287"/>
            <a:ext cx="592795" cy="205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87458E41-7846-42B2-AA60-CA9398253AEC}"/>
              </a:ext>
            </a:extLst>
          </p:cNvPr>
          <p:cNvSpPr txBox="1"/>
          <p:nvPr/>
        </p:nvSpPr>
        <p:spPr>
          <a:xfrm>
            <a:off x="2246503" y="5541703"/>
            <a:ext cx="592795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A5ADF773-B646-4BEE-BBAC-AEBF80F9C2B6}"/>
              </a:ext>
            </a:extLst>
          </p:cNvPr>
          <p:cNvSpPr txBox="1"/>
          <p:nvPr/>
        </p:nvSpPr>
        <p:spPr>
          <a:xfrm>
            <a:off x="8993809" y="1673289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48F85CA-E831-4717-A0EA-9F0757D89A4E}"/>
              </a:ext>
            </a:extLst>
          </p:cNvPr>
          <p:cNvSpPr txBox="1"/>
          <p:nvPr/>
        </p:nvSpPr>
        <p:spPr>
          <a:xfrm>
            <a:off x="10664767" y="1663764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FED69350-5D8F-495D-B761-AEA0ACA3A3D9}"/>
              </a:ext>
            </a:extLst>
          </p:cNvPr>
          <p:cNvSpPr txBox="1"/>
          <p:nvPr/>
        </p:nvSpPr>
        <p:spPr>
          <a:xfrm>
            <a:off x="7256267" y="2383435"/>
            <a:ext cx="592795" cy="205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51F1BFD1-4EF5-42B1-9816-60EAB67B536A}"/>
              </a:ext>
            </a:extLst>
          </p:cNvPr>
          <p:cNvSpPr txBox="1"/>
          <p:nvPr/>
        </p:nvSpPr>
        <p:spPr>
          <a:xfrm>
            <a:off x="10569517" y="2372917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111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03C7F4FB-697F-4C6B-8328-1FA163303BFE}"/>
              </a:ext>
            </a:extLst>
          </p:cNvPr>
          <p:cNvSpPr txBox="1"/>
          <p:nvPr/>
        </p:nvSpPr>
        <p:spPr>
          <a:xfrm>
            <a:off x="8935389" y="2383435"/>
            <a:ext cx="592795" cy="205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823452D-ACD7-4B5F-86F0-9A7ACAE35E56}"/>
              </a:ext>
            </a:extLst>
          </p:cNvPr>
          <p:cNvSpPr txBox="1"/>
          <p:nvPr/>
        </p:nvSpPr>
        <p:spPr>
          <a:xfrm>
            <a:off x="2270612" y="4825693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D3DCF8B5-A190-420C-9490-2A1D765490E4}"/>
              </a:ext>
            </a:extLst>
          </p:cNvPr>
          <p:cNvSpPr txBox="1"/>
          <p:nvPr/>
        </p:nvSpPr>
        <p:spPr>
          <a:xfrm>
            <a:off x="3957900" y="4825689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BB88E210-E716-4E6D-8488-AED72D76F566}"/>
              </a:ext>
            </a:extLst>
          </p:cNvPr>
          <p:cNvSpPr txBox="1"/>
          <p:nvPr/>
        </p:nvSpPr>
        <p:spPr>
          <a:xfrm>
            <a:off x="3892580" y="5525691"/>
            <a:ext cx="592795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C76B893C-6272-42C6-AEFE-B375557079E5}"/>
              </a:ext>
            </a:extLst>
          </p:cNvPr>
          <p:cNvSpPr txBox="1"/>
          <p:nvPr/>
        </p:nvSpPr>
        <p:spPr>
          <a:xfrm>
            <a:off x="5601643" y="4825689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206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C7FDB50B-9CE2-4F98-88AA-4DF862F8E99E}"/>
              </a:ext>
            </a:extLst>
          </p:cNvPr>
          <p:cNvSpPr txBox="1"/>
          <p:nvPr/>
        </p:nvSpPr>
        <p:spPr>
          <a:xfrm>
            <a:off x="5558095" y="5536563"/>
            <a:ext cx="592795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EAB281F6-18DE-427A-8EDA-A3CF25ABA282}"/>
              </a:ext>
            </a:extLst>
          </p:cNvPr>
          <p:cNvSpPr txBox="1"/>
          <p:nvPr/>
        </p:nvSpPr>
        <p:spPr>
          <a:xfrm>
            <a:off x="7245383" y="5514802"/>
            <a:ext cx="592795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207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86342B3B-F8D7-43C1-9C54-D01577166828}"/>
              </a:ext>
            </a:extLst>
          </p:cNvPr>
          <p:cNvSpPr txBox="1"/>
          <p:nvPr/>
        </p:nvSpPr>
        <p:spPr>
          <a:xfrm>
            <a:off x="7267162" y="4825685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320F971C-02C3-4C58-B489-8BCEB1035358}"/>
              </a:ext>
            </a:extLst>
          </p:cNvPr>
          <p:cNvSpPr txBox="1"/>
          <p:nvPr/>
        </p:nvSpPr>
        <p:spPr>
          <a:xfrm>
            <a:off x="8921788" y="4825688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996EA872-630F-4D32-8203-CF8B092F4BCE}"/>
              </a:ext>
            </a:extLst>
          </p:cNvPr>
          <p:cNvSpPr txBox="1"/>
          <p:nvPr/>
        </p:nvSpPr>
        <p:spPr>
          <a:xfrm>
            <a:off x="10598189" y="4814799"/>
            <a:ext cx="59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F6E34A4F-4618-4873-8FD1-214502121A8A}"/>
              </a:ext>
            </a:extLst>
          </p:cNvPr>
          <p:cNvSpPr txBox="1"/>
          <p:nvPr/>
        </p:nvSpPr>
        <p:spPr>
          <a:xfrm>
            <a:off x="8932662" y="5525684"/>
            <a:ext cx="592795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209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B63674B3-33F9-4E3F-8208-1D9118B77E4D}"/>
              </a:ext>
            </a:extLst>
          </p:cNvPr>
          <p:cNvSpPr txBox="1"/>
          <p:nvPr/>
        </p:nvSpPr>
        <p:spPr>
          <a:xfrm>
            <a:off x="10543755" y="5514798"/>
            <a:ext cx="592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211``</a:t>
            </a:r>
          </a:p>
        </p:txBody>
      </p:sp>
    </p:spTree>
    <p:extLst>
      <p:ext uri="{BB962C8B-B14F-4D97-AF65-F5344CB8AC3E}">
        <p14:creationId xmlns:p14="http://schemas.microsoft.com/office/powerpoint/2010/main" xmlns="" val="45422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117</Words>
  <Application>Microsoft Office PowerPoint</Application>
  <PresentationFormat>Custom</PresentationFormat>
  <Paragraphs>69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</dc:creator>
  <cp:lastModifiedBy>User</cp:lastModifiedBy>
  <cp:revision>27</cp:revision>
  <dcterms:created xsi:type="dcterms:W3CDTF">2019-07-19T22:42:24Z</dcterms:created>
  <dcterms:modified xsi:type="dcterms:W3CDTF">2019-07-23T13:58:24Z</dcterms:modified>
</cp:coreProperties>
</file>